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25" r:id="rId5"/>
    <p:sldId id="340" r:id="rId6"/>
    <p:sldId id="341" r:id="rId7"/>
    <p:sldId id="342" r:id="rId8"/>
    <p:sldId id="343" r:id="rId9"/>
    <p:sldId id="34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816" userDrawn="1">
          <p15:clr>
            <a:srgbClr val="A4A3A4"/>
          </p15:clr>
        </p15:guide>
        <p15:guide id="2" orient="horz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240" autoAdjust="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>
        <p:guide pos="816"/>
        <p:guide orient="horz"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281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A57456-157A-C12A-2FEC-91B7B9EE4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46761-828E-1508-56BD-BAEADF3486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95820-84BB-3447-8286-60A51307E7F2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428A7E-6B0E-809C-73D1-4B5E2FF471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A5AA6-0C5B-430A-E0C4-C90B2F0A1C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76440-F66F-F947-8EFC-EA5202ACF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176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8FC54-6AE4-6A4A-9756-823A0F1BE5A6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9E9EB-07EB-9D44-9F5A-AB1FBECCDD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587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76609C33-D605-6146-1378-F67C572F05C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04800 w 12192000"/>
              <a:gd name="connsiteY0" fmla="*/ 266701 h 6858000"/>
              <a:gd name="connsiteX1" fmla="*/ 304800 w 12192000"/>
              <a:gd name="connsiteY1" fmla="*/ 6591300 h 6858000"/>
              <a:gd name="connsiteX2" fmla="*/ 11887200 w 12192000"/>
              <a:gd name="connsiteY2" fmla="*/ 6591300 h 6858000"/>
              <a:gd name="connsiteX3" fmla="*/ 11887200 w 12192000"/>
              <a:gd name="connsiteY3" fmla="*/ 266701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304800" y="266701"/>
                </a:moveTo>
                <a:lnTo>
                  <a:pt x="304800" y="6591300"/>
                </a:lnTo>
                <a:lnTo>
                  <a:pt x="11887200" y="6591300"/>
                </a:lnTo>
                <a:lnTo>
                  <a:pt x="11887200" y="26670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2398E06-9E0E-BC81-DEB5-1DB2F863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7320"/>
            <a:ext cx="10515600" cy="4023360"/>
          </a:xfrm>
        </p:spPr>
        <p:txBody>
          <a:bodyPr anchor="ctr"/>
          <a:lstStyle>
            <a:lvl1pPr algn="ctr">
              <a:defRPr sz="5400" spc="3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44184"/>
            <a:ext cx="9144000" cy="356616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DC5B68-548C-395D-B9A9-EA694F6CB59F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9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BC2AC2-003C-AACD-1271-F2F8FBE8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820656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D758F50-A87C-F2A1-40E8-08F07081E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160" y="2377440"/>
            <a:ext cx="4572000" cy="3429000"/>
          </a:xfrm>
          <a:noFill/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400"/>
              </a:spcBef>
              <a:buSzPct val="80000"/>
              <a:defRPr sz="1800" b="1"/>
            </a:lvl1pPr>
            <a:lvl2pPr marL="457200" indent="0">
              <a:lnSpc>
                <a:spcPct val="90000"/>
              </a:lnSpc>
              <a:spcBef>
                <a:spcPts val="1400"/>
              </a:spcBef>
              <a:buSzPct val="80000"/>
              <a:buNone/>
              <a:defRPr sz="1800"/>
            </a:lvl2pPr>
            <a:lvl3pPr marL="914400">
              <a:lnSpc>
                <a:spcPct val="90000"/>
              </a:lnSpc>
              <a:spcBef>
                <a:spcPts val="1400"/>
              </a:spcBef>
              <a:buSzPct val="80000"/>
              <a:defRPr sz="1800"/>
            </a:lvl3pPr>
            <a:lvl4pPr marL="914400" indent="0">
              <a:lnSpc>
                <a:spcPct val="90000"/>
              </a:lnSpc>
              <a:spcBef>
                <a:spcPts val="1400"/>
              </a:spcBef>
              <a:buSzPct val="80000"/>
              <a:buNone/>
              <a:defRPr sz="1800"/>
            </a:lvl4pPr>
            <a:lvl5pPr marL="1371600">
              <a:lnSpc>
                <a:spcPct val="90000"/>
              </a:lnSpc>
              <a:spcBef>
                <a:spcPts val="1400"/>
              </a:spcBef>
              <a:buSzPct val="80000"/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23B02AB-1DB6-AF79-E1B3-175C76BE5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7064" y="2377440"/>
            <a:ext cx="4645152" cy="3429000"/>
          </a:xfrm>
          <a:noFill/>
        </p:spPr>
        <p:txBody>
          <a:bodyPr lIns="0" tIns="0" rIns="0" bIns="0">
            <a:normAutofit/>
          </a:bodyPr>
          <a:lstStyle>
            <a:lvl1pPr marL="457200">
              <a:spcBef>
                <a:spcPts val="1400"/>
              </a:spcBef>
              <a:buSzPct val="80000"/>
              <a:defRPr sz="1800"/>
            </a:lvl1pPr>
            <a:lvl2pPr marL="914400">
              <a:buSzPct val="80000"/>
              <a:defRPr sz="1800"/>
            </a:lvl2pPr>
            <a:lvl3pPr marL="1371600">
              <a:buSzPct val="80000"/>
              <a:defRPr sz="1800"/>
            </a:lvl3pPr>
            <a:lvl4pPr marL="1828800">
              <a:buSzPct val="80000"/>
              <a:defRPr sz="1800"/>
            </a:lvl4pPr>
            <a:lvl5pPr marL="2286000">
              <a:buSzPct val="80000"/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2041A78-2CBE-4D73-EF5D-E65139C79DC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42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659BA83-0C6E-2A70-AED3-E386CABE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601200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1280160" y="2377440"/>
            <a:ext cx="9619488" cy="3429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612406-06E6-DCE4-7F2F-D98836A802A6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889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821955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160" y="2377440"/>
            <a:ext cx="4663440" cy="3566160"/>
          </a:xfrm>
          <a:solidFill>
            <a:schemeClr val="accent4"/>
          </a:solidFill>
        </p:spPr>
        <p:txBody>
          <a:bodyPr lIns="365760" tIns="365760" rIns="365760" bIns="365760">
            <a:normAutofit/>
          </a:bodyPr>
          <a:lstStyle>
            <a:lvl1pPr marL="457200">
              <a:spcBef>
                <a:spcPts val="1400"/>
              </a:spcBef>
              <a:buClr>
                <a:schemeClr val="tx1"/>
              </a:buClr>
              <a:buSzPct val="80000"/>
              <a:defRPr sz="1800"/>
            </a:lvl1pPr>
            <a:lvl2pPr marL="914400">
              <a:buClr>
                <a:schemeClr val="tx1"/>
              </a:buClr>
              <a:buSzPct val="80000"/>
              <a:defRPr sz="1600"/>
            </a:lvl2pPr>
            <a:lvl3pPr marL="1371600">
              <a:buClr>
                <a:schemeClr val="tx1"/>
              </a:buClr>
              <a:buSzPct val="80000"/>
              <a:defRPr sz="1400"/>
            </a:lvl3pPr>
            <a:lvl4pPr marL="1828800">
              <a:buClr>
                <a:schemeClr val="tx1"/>
              </a:buClr>
              <a:buSzPct val="80000"/>
              <a:defRPr sz="1200"/>
            </a:lvl4pPr>
            <a:lvl5pPr marL="2286000"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2377440"/>
            <a:ext cx="4663440" cy="3566160"/>
          </a:xfrm>
          <a:solidFill>
            <a:schemeClr val="accent4"/>
          </a:solidFill>
        </p:spPr>
        <p:txBody>
          <a:bodyPr lIns="365760" tIns="365760" rIns="365760" bIns="365760">
            <a:normAutofit/>
          </a:bodyPr>
          <a:lstStyle>
            <a:lvl1pPr marL="457200">
              <a:spcBef>
                <a:spcPts val="1400"/>
              </a:spcBef>
              <a:buClr>
                <a:schemeClr val="tx1"/>
              </a:buClr>
              <a:buSzPct val="80000"/>
              <a:defRPr sz="1800" cap="all" baseline="0"/>
            </a:lvl1pPr>
            <a:lvl2pPr marL="914400">
              <a:buClr>
                <a:schemeClr val="tx1"/>
              </a:buClr>
              <a:buSzPct val="80000"/>
              <a:defRPr sz="1600"/>
            </a:lvl2pPr>
            <a:lvl3pPr marL="1371600">
              <a:buClr>
                <a:schemeClr val="tx1"/>
              </a:buClr>
              <a:buSzPct val="80000"/>
              <a:defRPr sz="1400"/>
            </a:lvl3pPr>
            <a:lvl4pPr marL="1828800">
              <a:buClr>
                <a:schemeClr val="tx1"/>
              </a:buClr>
              <a:buSzPct val="80000"/>
              <a:defRPr sz="1200"/>
            </a:lvl4pPr>
            <a:lvl5pPr marL="2286000"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1554B7-BB36-76F6-DD79-11088AA69E8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39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ABAFD431-F46D-3701-6A51-738ADAF3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163824"/>
            <a:ext cx="10515600" cy="2322576"/>
          </a:xfrm>
          <a:prstGeom prst="rect">
            <a:avLst/>
          </a:prstGeom>
          <a:noFill/>
        </p:spPr>
        <p:txBody>
          <a:bodyPr wrap="square" bIns="0" anchor="ctr">
            <a:noAutofit/>
          </a:bodyPr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AFD788D-D699-2BA7-3637-AA3B48C090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3000" y="548640"/>
            <a:ext cx="2286000" cy="2286000"/>
          </a:xfrm>
          <a:prstGeom prst="ellipse">
            <a:avLst/>
          </a:prstGeom>
        </p:spPr>
        <p:txBody>
          <a:bodyPr anchor="t"/>
          <a:lstStyle>
            <a:lvl1pPr marL="0" indent="0" algn="ctr">
              <a:buNone/>
              <a:defRPr sz="1050">
                <a:solidFill>
                  <a:schemeClr val="tx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808A0C0-A02B-D1C7-6DE5-CA25624AD0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72768" y="6044184"/>
            <a:ext cx="9116568" cy="365760"/>
          </a:xfrm>
        </p:spPr>
        <p:txBody>
          <a:bodyPr anchor="t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CE7D81-1954-1B1F-C0AC-21C85AFD3C1E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1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738F023-8BDF-71DB-D6AB-776F7C6413B2}"/>
              </a:ext>
            </a:extLst>
          </p:cNvPr>
          <p:cNvSpPr/>
          <p:nvPr userDrawn="1"/>
        </p:nvSpPr>
        <p:spPr>
          <a:xfrm>
            <a:off x="861060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3581400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  <a:gd name="connsiteX4" fmla="*/ 0 w 3581400"/>
              <a:gd name="connsiteY4" fmla="*/ 6172201 h 6858000"/>
              <a:gd name="connsiteX5" fmla="*/ 2971800 w 3581400"/>
              <a:gd name="connsiteY5" fmla="*/ 6172201 h 6858000"/>
              <a:gd name="connsiteX6" fmla="*/ 2971800 w 3581400"/>
              <a:gd name="connsiteY6" fmla="*/ 685800 h 6858000"/>
              <a:gd name="connsiteX7" fmla="*/ 0 w 3581400"/>
              <a:gd name="connsiteY7" fmla="*/ 6858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3581400" y="0"/>
                </a:lnTo>
                <a:lnTo>
                  <a:pt x="3581400" y="6858000"/>
                </a:lnTo>
                <a:lnTo>
                  <a:pt x="0" y="6858000"/>
                </a:lnTo>
                <a:lnTo>
                  <a:pt x="0" y="6172201"/>
                </a:lnTo>
                <a:lnTo>
                  <a:pt x="2971800" y="6172201"/>
                </a:lnTo>
                <a:lnTo>
                  <a:pt x="2971800" y="685800"/>
                </a:lnTo>
                <a:lnTo>
                  <a:pt x="0" y="6858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4114800" cy="2286000"/>
          </a:xfrm>
        </p:spPr>
        <p:txBody>
          <a:bodyPr/>
          <a:lstStyle>
            <a:lvl1pPr>
              <a:defRPr sz="3200" spc="3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3566160"/>
            <a:ext cx="4114800" cy="2651760"/>
          </a:xfrm>
        </p:spPr>
        <p:txBody>
          <a:bodyPr>
            <a:normAutofit/>
          </a:bodyPr>
          <a:lstStyle>
            <a:lvl1pPr marL="457200" indent="-457200">
              <a:lnSpc>
                <a:spcPct val="100000"/>
              </a:lnSpc>
              <a:spcBef>
                <a:spcPts val="140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defRPr sz="2400" cap="all" spc="0" baseline="0"/>
            </a:lvl1pPr>
            <a:lvl2pPr marL="914400">
              <a:defRPr spc="0" baseline="0"/>
            </a:lvl2pPr>
            <a:lvl3pPr marL="1371600">
              <a:defRPr spc="0" baseline="0"/>
            </a:lvl3pPr>
            <a:lvl4pPr marL="1828800">
              <a:defRPr spc="0" baseline="0"/>
            </a:lvl4pPr>
            <a:lvl5pPr marL="2286000">
              <a:defRPr spc="0" baseline="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87568" y="1435608"/>
            <a:ext cx="5897880" cy="3977640"/>
          </a:xfr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23EB7E3-3953-BAB4-1B15-383082C6C31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81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2697480"/>
            <a:ext cx="10515600" cy="2606040"/>
          </a:xfrm>
        </p:spPr>
        <p:txBody>
          <a:bodyPr anchor="ctr">
            <a:normAutofit/>
          </a:bodyPr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6044184"/>
            <a:ext cx="10515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AA872EE9-FDFB-95A7-3547-DCAA0B51FE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8952" cy="236829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3AD4F0-8C4C-FC68-2450-06419A6D0131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15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A510974D-B222-2876-052D-21F0E075D288}"/>
              </a:ext>
            </a:extLst>
          </p:cNvPr>
          <p:cNvSpPr/>
          <p:nvPr userDrawn="1"/>
        </p:nvSpPr>
        <p:spPr>
          <a:xfrm>
            <a:off x="0" y="0"/>
            <a:ext cx="12192000" cy="4457700"/>
          </a:xfrm>
          <a:custGeom>
            <a:avLst/>
            <a:gdLst>
              <a:gd name="connsiteX0" fmla="*/ 0 w 12192000"/>
              <a:gd name="connsiteY0" fmla="*/ 0 h 4457700"/>
              <a:gd name="connsiteX1" fmla="*/ 12192000 w 12192000"/>
              <a:gd name="connsiteY1" fmla="*/ 0 h 4457700"/>
              <a:gd name="connsiteX2" fmla="*/ 12192000 w 12192000"/>
              <a:gd name="connsiteY2" fmla="*/ 4457700 h 4457700"/>
              <a:gd name="connsiteX3" fmla="*/ 11563350 w 12192000"/>
              <a:gd name="connsiteY3" fmla="*/ 4457700 h 4457700"/>
              <a:gd name="connsiteX4" fmla="*/ 11563350 w 12192000"/>
              <a:gd name="connsiteY4" fmla="*/ 685800 h 4457700"/>
              <a:gd name="connsiteX5" fmla="*/ 628650 w 12192000"/>
              <a:gd name="connsiteY5" fmla="*/ 685800 h 4457700"/>
              <a:gd name="connsiteX6" fmla="*/ 628650 w 12192000"/>
              <a:gd name="connsiteY6" fmla="*/ 4457700 h 4457700"/>
              <a:gd name="connsiteX7" fmla="*/ 0 w 12192000"/>
              <a:gd name="connsiteY7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4457700">
                <a:moveTo>
                  <a:pt x="0" y="0"/>
                </a:moveTo>
                <a:lnTo>
                  <a:pt x="12192000" y="0"/>
                </a:lnTo>
                <a:lnTo>
                  <a:pt x="12192000" y="4457700"/>
                </a:lnTo>
                <a:lnTo>
                  <a:pt x="11563350" y="4457700"/>
                </a:lnTo>
                <a:lnTo>
                  <a:pt x="11563350" y="685800"/>
                </a:lnTo>
                <a:lnTo>
                  <a:pt x="628650" y="685800"/>
                </a:lnTo>
                <a:lnTo>
                  <a:pt x="628650" y="4457700"/>
                </a:lnTo>
                <a:lnTo>
                  <a:pt x="0" y="44577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1143000"/>
            <a:ext cx="10241280" cy="22860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5688" y="3803904"/>
            <a:ext cx="8046720" cy="9144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1A471A-8A28-B00F-72E9-849D5E6B7257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2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BB82FF-5339-5456-4D30-0C2DA7907AAE}"/>
              </a:ext>
            </a:extLst>
          </p:cNvPr>
          <p:cNvSpPr/>
          <p:nvPr userDrawn="1"/>
        </p:nvSpPr>
        <p:spPr>
          <a:xfrm>
            <a:off x="0" y="0"/>
            <a:ext cx="356616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0096" y="1097280"/>
            <a:ext cx="6217920" cy="1828800"/>
          </a:xfrm>
        </p:spPr>
        <p:txBody>
          <a:bodyPr/>
          <a:lstStyle>
            <a:lvl1pPr>
              <a:defRPr sz="3200" spc="3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C39A257-2366-FF6B-67AD-9342B6B0B6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98448" y="1828800"/>
            <a:ext cx="3200400" cy="32004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0096" y="3429000"/>
            <a:ext cx="6217920" cy="2743200"/>
          </a:xfrm>
        </p:spPr>
        <p:txBody>
          <a:bodyPr>
            <a:normAutofit/>
          </a:bodyPr>
          <a:lstStyle>
            <a:lvl1pPr marL="457200">
              <a:spcBef>
                <a:spcPts val="1400"/>
              </a:spcBef>
              <a:buSzPct val="80000"/>
              <a:defRPr cap="all" spc="0" baseline="0"/>
            </a:lvl1pPr>
            <a:lvl2pPr marL="914400">
              <a:buSzPct val="80000"/>
              <a:defRPr spc="0" baseline="0"/>
            </a:lvl2pPr>
            <a:lvl3pPr marL="1371600">
              <a:buSzPct val="80000"/>
              <a:defRPr spc="0" baseline="0"/>
            </a:lvl3pPr>
            <a:lvl4pPr marL="1828800">
              <a:buSzPct val="80000"/>
              <a:defRPr spc="0" baseline="0"/>
            </a:lvl4pPr>
            <a:lvl5pPr marL="2286000">
              <a:buSzPct val="80000"/>
              <a:defRPr spc="0" baseline="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DA4A755-28B6-5A01-94AB-C3CCC4368885}"/>
              </a:ext>
            </a:extLst>
          </p:cNvPr>
          <p:cNvCxnSpPr>
            <a:cxnSpLocks/>
          </p:cNvCxnSpPr>
          <p:nvPr userDrawn="1"/>
        </p:nvCxnSpPr>
        <p:spPr>
          <a:xfrm>
            <a:off x="5340096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33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592AF4F-2F83-7005-B3AC-6FCC7FB191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000" y="1481328"/>
            <a:ext cx="9144000" cy="389534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76C4EAC-BBDE-1963-BD72-3BD2A47DC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4248" y="1920240"/>
            <a:ext cx="8229600" cy="301752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8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BCF04C-49F6-66E8-41A0-B3C371944EA1}"/>
              </a:ext>
            </a:extLst>
          </p:cNvPr>
          <p:cNvSpPr/>
          <p:nvPr userDrawn="1"/>
        </p:nvSpPr>
        <p:spPr>
          <a:xfrm>
            <a:off x="6705600" y="0"/>
            <a:ext cx="54864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3931920"/>
            <a:ext cx="5029200" cy="18288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DDE351D0-FB9C-3473-AF28-52927741728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80160" y="548640"/>
            <a:ext cx="3017520" cy="301752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5472" y="731520"/>
            <a:ext cx="4306824" cy="5394960"/>
          </a:xfrm>
        </p:spPr>
        <p:txBody>
          <a:bodyPr anchor="b">
            <a:normAutofit/>
          </a:bodyPr>
          <a:lstStyle>
            <a:lvl1pPr marL="457200">
              <a:spcBef>
                <a:spcPts val="1400"/>
              </a:spcBef>
              <a:buClr>
                <a:schemeClr val="tx1"/>
              </a:buClr>
              <a:buSzPct val="80000"/>
              <a:defRPr cap="all" baseline="0"/>
            </a:lvl1pPr>
            <a:lvl2pPr marL="914400">
              <a:buClr>
                <a:schemeClr val="tx1"/>
              </a:buClr>
              <a:buSzPct val="80000"/>
              <a:defRPr/>
            </a:lvl2pPr>
            <a:lvl3pPr marL="1371600">
              <a:buClr>
                <a:schemeClr val="tx1"/>
              </a:buClr>
              <a:buSzPct val="80000"/>
              <a:defRPr/>
            </a:lvl3pPr>
            <a:lvl4pPr marL="1828800">
              <a:buClr>
                <a:schemeClr val="tx1"/>
              </a:buClr>
              <a:buSzPct val="80000"/>
              <a:defRPr/>
            </a:lvl4pPr>
            <a:lvl5pPr marL="2286000">
              <a:buClr>
                <a:schemeClr val="tx1"/>
              </a:buClr>
              <a:buSzPct val="80000"/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171EC5-29BE-C106-1E9B-0CBDB598A131}"/>
              </a:ext>
            </a:extLst>
          </p:cNvPr>
          <p:cNvCxnSpPr>
            <a:cxnSpLocks/>
          </p:cNvCxnSpPr>
          <p:nvPr userDrawn="1"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21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821955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160" y="2377440"/>
            <a:ext cx="4663440" cy="356616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365760" tIns="365760" rIns="365760" bIns="365760">
            <a:normAutofit/>
          </a:bodyPr>
          <a:lstStyle>
            <a:lvl1pPr marL="45720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defRPr sz="1800"/>
            </a:lvl1pPr>
            <a:lvl2pPr marL="914400">
              <a:lnSpc>
                <a:spcPct val="90000"/>
              </a:lnSpc>
              <a:buClr>
                <a:schemeClr val="tx1"/>
              </a:buClr>
              <a:buSzPct val="80000"/>
              <a:defRPr sz="1600"/>
            </a:lvl2pPr>
            <a:lvl3pPr marL="1371600">
              <a:lnSpc>
                <a:spcPct val="90000"/>
              </a:lnSpc>
              <a:buClr>
                <a:schemeClr val="tx1"/>
              </a:buClr>
              <a:buSzPct val="80000"/>
              <a:defRPr sz="1400"/>
            </a:lvl3pPr>
            <a:lvl4pPr marL="1828800">
              <a:lnSpc>
                <a:spcPct val="90000"/>
              </a:lnSpc>
              <a:buClr>
                <a:schemeClr val="tx1"/>
              </a:buClr>
              <a:buSzPct val="80000"/>
              <a:defRPr sz="1200"/>
            </a:lvl4pPr>
            <a:lvl5pPr marL="2286000">
              <a:lnSpc>
                <a:spcPct val="90000"/>
              </a:lnSpc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2377440"/>
            <a:ext cx="4663440" cy="356616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365760" tIns="365760" rIns="365760" bIns="365760">
            <a:normAutofit/>
          </a:bodyPr>
          <a:lstStyle>
            <a:lvl1pPr marL="45720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defRPr sz="1800"/>
            </a:lvl1pPr>
            <a:lvl2pPr marL="914400">
              <a:lnSpc>
                <a:spcPct val="90000"/>
              </a:lnSpc>
              <a:buClr>
                <a:schemeClr val="tx1"/>
              </a:buClr>
              <a:buSzPct val="80000"/>
              <a:defRPr sz="1600"/>
            </a:lvl2pPr>
            <a:lvl3pPr marL="1371600">
              <a:lnSpc>
                <a:spcPct val="90000"/>
              </a:lnSpc>
              <a:buClr>
                <a:schemeClr val="tx1"/>
              </a:buClr>
              <a:buSzPct val="80000"/>
              <a:defRPr sz="1400"/>
            </a:lvl3pPr>
            <a:lvl4pPr marL="1828800">
              <a:lnSpc>
                <a:spcPct val="90000"/>
              </a:lnSpc>
              <a:buClr>
                <a:schemeClr val="tx1"/>
              </a:buClr>
              <a:buSzPct val="80000"/>
              <a:defRPr sz="1200"/>
            </a:lvl4pPr>
            <a:lvl5pPr marL="2286000">
              <a:lnSpc>
                <a:spcPct val="90000"/>
              </a:lnSpc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1554B7-BB36-76F6-DD79-11088AA69E8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10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BC2AC2-003C-AACD-1271-F2F8FBE8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5029200" cy="18288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D758F50-A87C-F2A1-40E8-08F07081E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84848" y="1097280"/>
            <a:ext cx="4572000" cy="1828800"/>
          </a:xfrm>
          <a:noFill/>
        </p:spPr>
        <p:txBody>
          <a:bodyPr lIns="0" tIns="0" rIns="0" bIns="0">
            <a:normAutofit/>
          </a:bodyPr>
          <a:lstStyle>
            <a:lvl1pPr marL="457200">
              <a:spcBef>
                <a:spcPts val="1400"/>
              </a:spcBef>
              <a:buSzPct val="80000"/>
              <a:defRPr sz="1800"/>
            </a:lvl1pPr>
            <a:lvl2pPr marL="914400">
              <a:buSzPct val="80000"/>
              <a:defRPr sz="1600"/>
            </a:lvl2pPr>
            <a:lvl3pPr marL="1371600">
              <a:buSzPct val="80000"/>
              <a:defRPr sz="1400"/>
            </a:lvl3pPr>
            <a:lvl4pPr marL="1828800">
              <a:buSzPct val="80000"/>
              <a:defRPr sz="1200"/>
            </a:lvl4pPr>
            <a:lvl5pPr marL="2286000">
              <a:buSzPct val="80000"/>
              <a:defRPr sz="11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23B02AB-1DB6-AF79-E1B3-175C76BE5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80160" y="3172968"/>
            <a:ext cx="10076688" cy="3108960"/>
          </a:xfrm>
          <a:noFill/>
        </p:spPr>
        <p:txBody>
          <a:bodyPr lIns="0" tIns="0" rIns="0" bIns="0">
            <a:normAutofit/>
          </a:bodyPr>
          <a:lstStyle>
            <a:lvl1pPr marL="457200">
              <a:spcBef>
                <a:spcPts val="1400"/>
              </a:spcBef>
              <a:buSzPct val="80000"/>
              <a:defRPr sz="1800"/>
            </a:lvl1pPr>
            <a:lvl2pPr marL="914400">
              <a:buSzPct val="80000"/>
              <a:defRPr sz="1600"/>
            </a:lvl2pPr>
            <a:lvl3pPr marL="1371600">
              <a:buSzPct val="80000"/>
              <a:defRPr sz="1400"/>
            </a:lvl3pPr>
            <a:lvl4pPr marL="1828800">
              <a:buSzPct val="80000"/>
              <a:defRPr sz="1200"/>
            </a:lvl4pPr>
            <a:lvl5pPr marL="2286000">
              <a:buSzPct val="80000"/>
              <a:defRPr sz="11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2041A78-2CBE-4D73-EF5D-E65139C79DC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77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09600"/>
            <a:ext cx="9821955" cy="12561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855945"/>
            <a:ext cx="9821955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78A08F60-CEF1-832D-D403-282EA76CB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0624" y="6019801"/>
            <a:ext cx="457200" cy="1841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cap="all" spc="2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74" r:id="rId3"/>
    <p:sldLayoutId id="2147483675" r:id="rId4"/>
    <p:sldLayoutId id="2147483664" r:id="rId5"/>
    <p:sldLayoutId id="2147483676" r:id="rId6"/>
    <p:sldLayoutId id="2147483677" r:id="rId7"/>
    <p:sldLayoutId id="2147483681" r:id="rId8"/>
    <p:sldLayoutId id="2147483682" r:id="rId9"/>
    <p:sldLayoutId id="2147483683" r:id="rId10"/>
    <p:sldLayoutId id="2147483680" r:id="rId11"/>
    <p:sldLayoutId id="2147483684" r:id="rId12"/>
    <p:sldLayoutId id="214748367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228600" indent="-4572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Courier New" panose="02070309020205020404" pitchFamily="49" charset="0"/>
        <a:buChar char="o"/>
        <a:defRPr sz="2400" b="0" i="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20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40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5E10E9-9AB7-0642-D4C4-DDFDAB7B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7320"/>
            <a:ext cx="10515600" cy="4023360"/>
          </a:xfrm>
        </p:spPr>
        <p:txBody>
          <a:bodyPr/>
          <a:lstStyle/>
          <a:p>
            <a:r>
              <a:rPr lang="en-US" dirty="0"/>
              <a:t>Scientific discovery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1307D8B-2864-21B6-1CE1-B605F2928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44184"/>
            <a:ext cx="9144000" cy="35661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Aidyn Zhanbolat</a:t>
            </a:r>
          </a:p>
        </p:txBody>
      </p:sp>
      <p:pic>
        <p:nvPicPr>
          <p:cNvPr id="1026" name="Picture 2" descr="Досболайық эмблемасы сурет: смотрите и скачивайте ...">
            <a:extLst>
              <a:ext uri="{FF2B5EF4-FFF2-40B4-BE49-F238E27FC236}">
                <a16:creationId xmlns:a16="http://schemas.microsoft.com/office/drawing/2014/main" id="{299CF09D-53B1-8152-7505-76A729BF5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09" y="268941"/>
            <a:ext cx="11528797" cy="629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21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E39FA-84F2-3624-49D6-32B9E0363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163824"/>
            <a:ext cx="10515600" cy="2322576"/>
          </a:xfrm>
          <a:noFill/>
        </p:spPr>
        <p:txBody>
          <a:bodyPr bIns="0" anchor="ctr" anchorCtr="0"/>
          <a:lstStyle/>
          <a:p>
            <a:r>
              <a:rPr lang="en-US" dirty="0"/>
              <a:t>Thank you</a:t>
            </a:r>
          </a:p>
        </p:txBody>
      </p:sp>
      <p:pic>
        <p:nvPicPr>
          <p:cNvPr id="7" name="Picture Placeholder 25" descr="Bacteria cultured in a petri dish for a laboratory or a scientific investigation">
            <a:extLst>
              <a:ext uri="{FF2B5EF4-FFF2-40B4-BE49-F238E27FC236}">
                <a16:creationId xmlns:a16="http://schemas.microsoft.com/office/drawing/2014/main" id="{F46DA087-2662-0725-53F9-CF835D1DC8F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" r="74"/>
          <a:stretch/>
        </p:blipFill>
        <p:spPr>
          <a:xfrm>
            <a:off x="4953000" y="548640"/>
            <a:ext cx="2286000" cy="22860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04BCD3-171F-C06E-AC4E-108832525DF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72768" y="6044184"/>
            <a:ext cx="9116568" cy="365760"/>
          </a:xfrm>
        </p:spPr>
        <p:txBody>
          <a:bodyPr anchor="t" anchorCtr="0"/>
          <a:lstStyle/>
          <a:p>
            <a:r>
              <a:rPr lang="en-US" dirty="0"/>
              <a:t>Aidyn zhanbolat | Aidyn@adatum.com | www.adatum.com</a:t>
            </a:r>
          </a:p>
        </p:txBody>
      </p:sp>
      <p:pic>
        <p:nvPicPr>
          <p:cNvPr id="4098" name="Picture 2" descr="✨ «Жазғы маусымда балалармен бірге өткен «Достық – бала жүрегінің шаттығы, дос  болайық бәріміз» атты ұйымдастырылған іс-әрекеттен көрініс 🌸">
            <a:extLst>
              <a:ext uri="{FF2B5EF4-FFF2-40B4-BE49-F238E27FC236}">
                <a16:creationId xmlns:a16="http://schemas.microsoft.com/office/drawing/2014/main" id="{3867AD30-68CD-B305-24B9-26CB62B5D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023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52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Досболайық досболlike балабақша бастауыш безендіру">
            <a:extLst>
              <a:ext uri="{FF2B5EF4-FFF2-40B4-BE49-F238E27FC236}">
                <a16:creationId xmlns:a16="http://schemas.microsoft.com/office/drawing/2014/main" id="{E1257019-B794-D8D1-0EE4-27C0B43C65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752" y="46688"/>
            <a:ext cx="12254752" cy="6730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95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FD5E4B-0F9B-ECF8-B44E-505CA1F2E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40D211D-3BD7-0F11-1A05-76AD2B43EF6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6F51235-0A34-D91B-D042-7422D530F4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6146" name="Picture 2" descr="Дос болайық бәріміз! - Дворец школьников имени М.М.Катаева">
            <a:extLst>
              <a:ext uri="{FF2B5EF4-FFF2-40B4-BE49-F238E27FC236}">
                <a16:creationId xmlns:a16="http://schemas.microsoft.com/office/drawing/2014/main" id="{1A70148B-7EB2-DF0B-A35E-B1FAA3C0B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752" y="0"/>
            <a:ext cx="12254752" cy="6929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821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27B970-4574-6B8E-2685-3A54A8CAA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D3FFCB7-80BF-0803-A3BE-C6FEC2E61A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E9744E-EC3A-FB99-4D1C-65639EC114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7170" name="Picture 2" descr="“ДосБолайық” бағдарламасы негізінде көңілді үзіліс ұйымдастырылды.,  #психологмуканова #досболлайк">
            <a:extLst>
              <a:ext uri="{FF2B5EF4-FFF2-40B4-BE49-F238E27FC236}">
                <a16:creationId xmlns:a16="http://schemas.microsoft.com/office/drawing/2014/main" id="{C2B3C28D-F41E-2D8F-BAB5-5E7E0DAA9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5475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91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E887959-259F-FC3E-8886-66CAD9877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0669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cientific Discover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96D3ED"/>
      </a:accent1>
      <a:accent2>
        <a:srgbClr val="C7DBE1"/>
      </a:accent2>
      <a:accent3>
        <a:srgbClr val="688EBD"/>
      </a:accent3>
      <a:accent4>
        <a:srgbClr val="BCE5DD"/>
      </a:accent4>
      <a:accent5>
        <a:srgbClr val="66DDCC"/>
      </a:accent5>
      <a:accent6>
        <a:srgbClr val="E0CE61"/>
      </a:accent6>
      <a:hlink>
        <a:srgbClr val="0563C1"/>
      </a:hlink>
      <a:folHlink>
        <a:srgbClr val="954F72"/>
      </a:folHlink>
    </a:clrScheme>
    <a:fontScheme name="Custom 36">
      <a:majorFont>
        <a:latin typeface="Posterama"/>
        <a:ea typeface=""/>
        <a:cs typeface=""/>
      </a:majorFont>
      <a:minorFont>
        <a:latin typeface="Daytona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entific discovery_V1_win32_EF_v4.potx" id="{C76E1CB0-558D-4FB9-AA8B-DAB0BFDB970A}" vid="{87D4F3E9-C3BB-413B-A87E-0B7BB674A5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A734A7-6096-47AA-9737-CDF62701A0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81D8D6-8849-400B-8BC9-21D401C7DD0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F8397A0-8C35-4EEE-8E61-47C914415B5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{E0531D97-07B0-4898-83FB-B7342D25A8F5}TF51de1e5f-e0e8-4dd0-99f3-5b7584f7abdc7d30e886_win32-78d4aef5ad8e</Template>
  <TotalTime>187</TotalTime>
  <Words>20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Daytona Condensed Light</vt:lpstr>
      <vt:lpstr>Posterama</vt:lpstr>
      <vt:lpstr>Custom</vt:lpstr>
      <vt:lpstr>Scientific discovery</vt:lpstr>
      <vt:lpstr>Thank you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2025-12-04T04:40:04Z</dcterms:created>
  <dcterms:modified xsi:type="dcterms:W3CDTF">2025-12-04T07:47:56Z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